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3" d="100"/>
          <a:sy n="63" d="100"/>
        </p:scale>
        <p:origin x="-126" y="-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6745ECD-9A12-4C06-8BFE-569F9DA504C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9845057-8328-4D92-A017-B1B3675794F3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0137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5ECD-9A12-4C06-8BFE-569F9DA504C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45057-8328-4D92-A017-B1B36757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956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5ECD-9A12-4C06-8BFE-569F9DA504C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45057-8328-4D92-A017-B1B3675794F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6770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5ECD-9A12-4C06-8BFE-569F9DA504C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45057-8328-4D92-A017-B1B36757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863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5ECD-9A12-4C06-8BFE-569F9DA504C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45057-8328-4D92-A017-B1B3675794F3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523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5ECD-9A12-4C06-8BFE-569F9DA504C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45057-8328-4D92-A017-B1B3675794F3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273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5ECD-9A12-4C06-8BFE-569F9DA504C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45057-8328-4D92-A017-B1B36757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813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5ECD-9A12-4C06-8BFE-569F9DA504C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45057-8328-4D92-A017-B1B3675794F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386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5ECD-9A12-4C06-8BFE-569F9DA504C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45057-8328-4D92-A017-B1B36757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970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5ECD-9A12-4C06-8BFE-569F9DA504C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45057-8328-4D92-A017-B1B36757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029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5ECD-9A12-4C06-8BFE-569F9DA504C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45057-8328-4D92-A017-B1B3675794F3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5593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5ECD-9A12-4C06-8BFE-569F9DA504C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45057-8328-4D92-A017-B1B3675794F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9031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5ECD-9A12-4C06-8BFE-569F9DA504C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45057-8328-4D92-A017-B1B36757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869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5ECD-9A12-4C06-8BFE-569F9DA504C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45057-8328-4D92-A017-B1B3675794F3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8596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5ECD-9A12-4C06-8BFE-569F9DA504C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45057-8328-4D92-A017-B1B3675794F3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4821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5ECD-9A12-4C06-8BFE-569F9DA504C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45057-8328-4D92-A017-B1B3675794F3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4202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5ECD-9A12-4C06-8BFE-569F9DA504C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45057-8328-4D92-A017-B1B3675794F3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685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6745ECD-9A12-4C06-8BFE-569F9DA504C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9845057-8328-4D92-A017-B1B36757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426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4154" y="3045284"/>
            <a:ext cx="7975602" cy="3398201"/>
          </a:xfrm>
        </p:spPr>
        <p:txBody>
          <a:bodyPr>
            <a:noAutofit/>
          </a:bodyPr>
          <a:lstStyle/>
          <a:p>
            <a:r>
              <a:rPr lang="en-US" sz="9600" dirty="0"/>
              <a:t>The world of </a:t>
            </a:r>
            <a:r>
              <a:rPr lang="en-US" sz="9600" dirty="0" smtClean="0"/>
              <a:t>music</a:t>
            </a:r>
            <a:r>
              <a:rPr lang="ru-RU" sz="9600" dirty="0"/>
              <a:t/>
            </a:r>
            <a:br>
              <a:rPr lang="ru-RU" sz="9600" dirty="0"/>
            </a:br>
            <a:endParaRPr lang="ru-RU" sz="9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989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6414" y="628332"/>
            <a:ext cx="4899660" cy="5601336"/>
          </a:xfrm>
        </p:spPr>
        <p:txBody>
          <a:bodyPr>
            <a:normAutofit lnSpcReduction="10000"/>
          </a:bodyPr>
          <a:lstStyle/>
          <a:p>
            <a:r>
              <a:rPr lang="en-US" sz="4800" dirty="0"/>
              <a:t>Jazz</a:t>
            </a:r>
            <a:endParaRPr lang="ru-RU" sz="4800" dirty="0"/>
          </a:p>
          <a:p>
            <a:r>
              <a:rPr lang="en-US" sz="4800" dirty="0"/>
              <a:t>Classical music </a:t>
            </a:r>
            <a:endParaRPr lang="ru-RU" sz="4800" dirty="0"/>
          </a:p>
          <a:p>
            <a:r>
              <a:rPr lang="en-US" sz="4800" dirty="0"/>
              <a:t>Blues</a:t>
            </a:r>
            <a:endParaRPr lang="ru-RU" sz="4800" dirty="0"/>
          </a:p>
          <a:p>
            <a:r>
              <a:rPr lang="en-US" sz="4800" dirty="0"/>
              <a:t>Rock music</a:t>
            </a:r>
            <a:endParaRPr lang="ru-RU" sz="4800" dirty="0"/>
          </a:p>
          <a:p>
            <a:r>
              <a:rPr lang="en-US" sz="4800" dirty="0"/>
              <a:t>Rap</a:t>
            </a:r>
            <a:endParaRPr lang="ru-RU" sz="4800" dirty="0"/>
          </a:p>
          <a:p>
            <a:r>
              <a:rPr lang="en-US" sz="4800" dirty="0"/>
              <a:t>Country music</a:t>
            </a:r>
            <a:endParaRPr lang="ru-RU" sz="4800" dirty="0"/>
          </a:p>
          <a:p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96000" y="628332"/>
            <a:ext cx="4899660" cy="5601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/>
              <a:t>Opera</a:t>
            </a:r>
            <a:endParaRPr lang="ru-RU" sz="4800" dirty="0"/>
          </a:p>
          <a:p>
            <a:r>
              <a:rPr lang="en-US" sz="4800" dirty="0"/>
              <a:t>Pop music</a:t>
            </a:r>
            <a:endParaRPr lang="ru-RU" sz="4800" dirty="0"/>
          </a:p>
          <a:p>
            <a:r>
              <a:rPr lang="en-US" sz="4800" dirty="0"/>
              <a:t>Rock’ n roll</a:t>
            </a:r>
            <a:endParaRPr lang="ru-RU" sz="4800" dirty="0"/>
          </a:p>
          <a:p>
            <a:r>
              <a:rPr lang="en-US" sz="4800" dirty="0"/>
              <a:t>Dance music</a:t>
            </a:r>
            <a:endParaRPr lang="ru-RU" sz="4800" dirty="0"/>
          </a:p>
          <a:p>
            <a:r>
              <a:rPr lang="en-US" sz="4800" dirty="0"/>
              <a:t>Traditional folk music</a:t>
            </a:r>
            <a:endParaRPr lang="ru-RU" sz="4800" dirty="0"/>
          </a:p>
          <a:p>
            <a:r>
              <a:rPr lang="en-US" sz="4800" dirty="0"/>
              <a:t>Reggae </a:t>
            </a:r>
            <a:endParaRPr lang="ru-RU" sz="4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400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86691" cy="340614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640" y="0"/>
            <a:ext cx="6055360" cy="34061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620" y="3429000"/>
            <a:ext cx="4892040" cy="325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86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700" b="1" dirty="0"/>
              <a:t>Answer key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0161" y="2495972"/>
            <a:ext cx="9601196" cy="3318936"/>
          </a:xfrm>
        </p:spPr>
        <p:txBody>
          <a:bodyPr>
            <a:normAutofit fontScale="92500" lnSpcReduction="20000"/>
          </a:bodyPr>
          <a:lstStyle/>
          <a:p>
            <a:r>
              <a:rPr lang="en-US" sz="4000" b="1" dirty="0" smtClean="0"/>
              <a:t>1 </a:t>
            </a:r>
            <a:r>
              <a:rPr lang="en-US" sz="4000" b="1" dirty="0"/>
              <a:t>doesn’t say</a:t>
            </a:r>
            <a:endParaRPr lang="ru-RU" sz="4000" b="1" dirty="0"/>
          </a:p>
          <a:p>
            <a:r>
              <a:rPr lang="en-US" sz="4000" b="1" dirty="0"/>
              <a:t>2 doesn’t say</a:t>
            </a:r>
            <a:endParaRPr lang="ru-RU" sz="4000" b="1" dirty="0"/>
          </a:p>
          <a:p>
            <a:r>
              <a:rPr lang="en-US" sz="4000" b="1" dirty="0"/>
              <a:t>3 true</a:t>
            </a:r>
            <a:endParaRPr lang="ru-RU" sz="4000" b="1" dirty="0"/>
          </a:p>
          <a:p>
            <a:r>
              <a:rPr lang="en-US" sz="4000" b="1" dirty="0"/>
              <a:t>4 doesn’t say</a:t>
            </a:r>
            <a:endParaRPr lang="ru-RU" sz="4000" b="1" dirty="0"/>
          </a:p>
          <a:p>
            <a:r>
              <a:rPr lang="en-US" sz="4000" b="1" dirty="0"/>
              <a:t>5 false</a:t>
            </a:r>
            <a:endParaRPr lang="ru-RU" sz="4000" b="1" dirty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651157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</TotalTime>
  <Words>41</Words>
  <Application>Microsoft Office PowerPoint</Application>
  <PresentationFormat>Произвольный</PresentationFormat>
  <Paragraphs>19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Натуральные материалы</vt:lpstr>
      <vt:lpstr>The world of music </vt:lpstr>
      <vt:lpstr>Презентация PowerPoint</vt:lpstr>
      <vt:lpstr>Презентация PowerPoint</vt:lpstr>
      <vt:lpstr>Answer key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 of music </dc:title>
  <dc:creator>User</dc:creator>
  <cp:lastModifiedBy>Shishoff</cp:lastModifiedBy>
  <cp:revision>3</cp:revision>
  <dcterms:created xsi:type="dcterms:W3CDTF">2017-01-25T14:08:57Z</dcterms:created>
  <dcterms:modified xsi:type="dcterms:W3CDTF">2017-01-26T09:46:10Z</dcterms:modified>
</cp:coreProperties>
</file>